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49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2045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68972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244075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76519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60452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8774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67798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16821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50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4120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0247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05772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597024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0620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68328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00202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20712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358C77-4F3C-49BF-BF14-6E3F2BAAC59A}" type="datetimeFigureOut">
              <a:rPr lang="ru-RU" smtClean="0"/>
              <a:t>05.02.2022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85191-DDBF-4CCC-A217-5302A2127EE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86265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 smtClean="0"/>
              <a:t>Итоговая</a:t>
            </a:r>
            <a:br>
              <a:rPr lang="ru-RU" dirty="0" smtClean="0"/>
            </a:br>
            <a:r>
              <a:rPr lang="ru-RU" dirty="0" smtClean="0"/>
              <a:t>Презентация </a:t>
            </a:r>
            <a:endParaRPr lang="ru-RU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270725"/>
          </a:xfrm>
        </p:spPr>
        <p:txBody>
          <a:bodyPr>
            <a:normAutofit/>
          </a:bodyPr>
          <a:lstStyle/>
          <a:p>
            <a:r>
              <a:rPr lang="ru-RU" dirty="0" smtClean="0"/>
              <a:t>по дисциплине «</a:t>
            </a:r>
            <a:r>
              <a:rPr lang="en-US" dirty="0" smtClean="0"/>
              <a:t>WEB-</a:t>
            </a:r>
            <a:r>
              <a:rPr lang="ru-RU" dirty="0" smtClean="0"/>
              <a:t>программирование»</a:t>
            </a:r>
          </a:p>
          <a:p>
            <a:r>
              <a:rPr lang="ru-RU" dirty="0" smtClean="0"/>
              <a:t>студента группы ЕК-31</a:t>
            </a:r>
          </a:p>
          <a:p>
            <a:r>
              <a:rPr lang="ru-RU" dirty="0" err="1" smtClean="0"/>
              <a:t>Малашенкова</a:t>
            </a:r>
            <a:r>
              <a:rPr lang="ru-RU" dirty="0" smtClean="0"/>
              <a:t> Дмитрия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5717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 err="1" smtClean="0"/>
              <a:t>Базовая</a:t>
            </a:r>
            <a:r>
              <a:rPr lang="ru-RU" dirty="0" smtClean="0"/>
              <a:t> работа с </a:t>
            </a:r>
            <a:r>
              <a:rPr lang="en-US" dirty="0" smtClean="0"/>
              <a:t>HTML  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5036" y="1836873"/>
            <a:ext cx="9773478" cy="444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4329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Inline-block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9025" y="1767206"/>
            <a:ext cx="9434539" cy="472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3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Flexfrog</a:t>
            </a:r>
            <a:endParaRPr lang="ru-RU" dirty="0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950" t="9091" b="5520"/>
          <a:stretch/>
        </p:blipFill>
        <p:spPr>
          <a:xfrm>
            <a:off x="1123407" y="1745081"/>
            <a:ext cx="9038270" cy="447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597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script - </a:t>
            </a:r>
            <a:r>
              <a:rPr lang="en-US" dirty="0" err="1" smtClean="0"/>
              <a:t>calc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12" t="1963" r="575" b="1739"/>
          <a:stretch/>
        </p:blipFill>
        <p:spPr>
          <a:xfrm>
            <a:off x="583475" y="2057401"/>
            <a:ext cx="8304204" cy="4204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6085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Java script - test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4" t="1098" r="1"/>
          <a:stretch/>
        </p:blipFill>
        <p:spPr>
          <a:xfrm>
            <a:off x="313509" y="2229394"/>
            <a:ext cx="8556195" cy="398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136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Js</a:t>
            </a:r>
            <a:r>
              <a:rPr lang="en-US" dirty="0" smtClean="0"/>
              <a:t>  array</a:t>
            </a:r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485" y="1311594"/>
            <a:ext cx="6041925" cy="2206670"/>
          </a:xfrm>
          <a:prstGeom prst="rect">
            <a:avLst/>
          </a:prstGeom>
        </p:spPr>
      </p:pic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242560" y="3034327"/>
            <a:ext cx="6370331" cy="360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5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PHP</a:t>
            </a:r>
            <a:endParaRPr lang="ru-RU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0914" y="1845582"/>
            <a:ext cx="4551636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3086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 smtClean="0"/>
              <a:t>СПАСИБО ЗА ВНИМАНИЕ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3133624"/>
      </p:ext>
    </p:extLst>
  </p:cSld>
  <p:clrMapOvr>
    <a:masterClrMapping/>
  </p:clrMapOvr>
</p:sld>
</file>

<file path=ppt/theme/theme1.xml><?xml version="1.0" encoding="utf-8"?>
<a:theme xmlns:a="http://schemas.openxmlformats.org/drawingml/2006/main" name="След самолета">
  <a:themeElements>
    <a:clrScheme name="След самолета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След самолета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лед самолета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TM04033937[[fn=След самолета]]</Template>
  <TotalTime>11</TotalTime>
  <Words>32</Words>
  <Application>Microsoft Office PowerPoint</Application>
  <PresentationFormat>Широкоэкранный</PresentationFormat>
  <Paragraphs>12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Century Gothic</vt:lpstr>
      <vt:lpstr>След самолета</vt:lpstr>
      <vt:lpstr>Итоговая Презентация </vt:lpstr>
      <vt:lpstr>Базовая работа с HTML  </vt:lpstr>
      <vt:lpstr>Inline-block</vt:lpstr>
      <vt:lpstr>Flexfrog</vt:lpstr>
      <vt:lpstr>Java script - calc</vt:lpstr>
      <vt:lpstr>Java script - test</vt:lpstr>
      <vt:lpstr>Js  array</vt:lpstr>
      <vt:lpstr>PHP</vt:lpstr>
      <vt:lpstr>СПАСИБО ЗА ВНИМАНИЕ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Итоговая Презентация</dc:title>
  <dc:creator>Залина Арсоева</dc:creator>
  <cp:lastModifiedBy>Залина Арсоева</cp:lastModifiedBy>
  <cp:revision>2</cp:revision>
  <dcterms:created xsi:type="dcterms:W3CDTF">2022-02-05T14:17:54Z</dcterms:created>
  <dcterms:modified xsi:type="dcterms:W3CDTF">2022-02-05T14:29:19Z</dcterms:modified>
</cp:coreProperties>
</file>

<file path=docProps/thumbnail.jpeg>
</file>